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BB554-107D-4F33-8558-B05B7648B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B5262-7140-48F9-8B1C-B5DB711D5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503B8-1764-4AE7-A0FC-14CDB737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27FDD-7C90-43D1-81A8-D0642DD6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47609-CB56-40ED-84F7-E7FDF1BC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8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3BE31-9B29-473D-9F0C-09DCF57C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D7780-1BDC-424D-84BC-A8C2A9097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70B63-0F2E-4AEC-B3E2-A0BFBDE5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241A8-4391-4CC7-AA70-85DD2931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F201D-8C44-4B1E-B363-DFEAEB79E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AE01F-E6CB-457C-BD21-9C308F27F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CD825-B3DD-4D7C-ABEE-0A8687548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666FC-4304-4A26-93E3-B0F340CA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26465-39E1-4A32-B2E2-879B79F9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6C361-5E6D-4152-A050-8A9D6625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0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539A-8AA8-497A-8E02-FD243548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2E308-A03C-4253-BDCE-6CA01213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B5268-A606-4EFB-A147-4661F8E7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FB2C2-85DC-44BC-A702-58900B84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A4D66-94B6-4DEE-9F5D-D87C55F3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0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7F1E-4A92-4A8E-ABBC-79EF6576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C4A27-BDB5-4887-9FB5-DB7A466B9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639EB-A300-465F-8010-ED1317E5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2870-816B-46B4-85A0-784B7C4D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F0845-B17C-40E4-B005-D93D5FF1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6C27-9A39-4B47-AD2F-F8B55A2C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A6DCC-E649-4F59-99C3-4481AA2B9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93C16-B55C-42A1-9866-1B6D2FBAE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DE84A-B445-4359-BA4C-2001E7BE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BF690-9488-4EB1-BACB-829E5704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9FA50-2B05-47AE-AB63-0917EF4F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4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6365-692D-4146-95B7-09DBCA62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26777-5143-4491-9D20-88D35B0C0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AEFDA-EA7A-4D52-B352-B4E7AF728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6FB63-A9E4-4F5B-A090-0D39A4580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2F439-5113-43FC-BF8F-9C9D22337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34548D-B33A-4244-8422-D39F82CB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94D10-5367-4DF6-A217-D83ACEE0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C4E98-EB34-4F3B-9738-2BB53EB44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9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D5A2-BCC9-4457-BB32-0BF0D49A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1AE54-BEB9-40E5-9624-E5FFE9430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78328-3EC9-49B0-A6F1-3568D65F2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E2E81-9387-4464-8853-24CD79CC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A37C2-8B00-41D0-AFC5-02BB5217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E6D7C-AB5E-44DF-9E6C-CA7E0B74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281D2-3E4B-4A3B-9132-9E50EF7E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3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0E14-37F3-4BF6-997D-C4322133F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2A73A-829A-4F4B-8547-90481DBB3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90F94-51A5-4C2B-88C6-91FD0871F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B30C1-0CBF-4264-947C-554CA7FD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55D63-7C23-4984-B227-783A76A9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B238B-0993-4802-A6E5-2BB21990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6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CEBE2-B437-4496-9FFB-B64EC7006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74102-E258-45BB-A796-DAE62358F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D72C5-6589-48D5-A390-3FBD166AF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318A8-B9DE-43C5-B59A-45A4E32D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12433-E7B1-4D72-AC44-8A6AC885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F2943-ED0B-4799-8646-F489C6BB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2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7E106-F8F9-4D6C-808F-B5DEC5EA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C7749-B210-41B4-B4D5-E7B68DAF9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6CA94-4C33-43D2-B5B8-F9B42B176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3E8A-5807-4961-ABF4-323B257880B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255A-5D3D-44C1-B945-E0EC414F7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EFB0B-ECB9-4012-97C6-9BA2E0B19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3D4E-A6D9-40F1-B5C1-2BC1EAE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E6752E0-5F9C-4192-9502-0EB22337AE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37" y="597747"/>
            <a:ext cx="2175768" cy="46048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DA1EB8-87CF-4588-A1FD-4756F9A28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10079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774E2458-8C5E-42E5-8441-DD0495D952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171" y="597747"/>
            <a:ext cx="2175768" cy="4604800"/>
          </a:xfrm>
          <a:prstGeom prst="rect">
            <a:avLst/>
          </a:prstGeom>
        </p:spPr>
      </p:pic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D7A4E378-EA57-47B9-B1EB-58B998F6C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2595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3DD99F7-4820-40B6-8F25-3266CEFED4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622" y="597747"/>
            <a:ext cx="2175768" cy="4604800"/>
          </a:xfrm>
          <a:prstGeom prst="rect">
            <a:avLst/>
          </a:prstGeom>
        </p:spPr>
      </p:pic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D2B31ED6-76F0-425A-9A41-C947AEF9C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66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C237E923-8A8E-4C48-BF5C-0321F40693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68" y="597747"/>
            <a:ext cx="2175768" cy="4604800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1CE86D1D-D24A-41BC-AB61-6355EE06A52E}"/>
              </a:ext>
            </a:extLst>
          </p:cNvPr>
          <p:cNvSpPr/>
          <p:nvPr/>
        </p:nvSpPr>
        <p:spPr>
          <a:xfrm rot="7716575">
            <a:off x="2214239" y="4085130"/>
            <a:ext cx="609358" cy="1580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DE57D-AF50-43B1-AD54-6CD766D00FDF}"/>
              </a:ext>
            </a:extLst>
          </p:cNvPr>
          <p:cNvSpPr txBox="1"/>
          <p:nvPr/>
        </p:nvSpPr>
        <p:spPr>
          <a:xfrm>
            <a:off x="2670731" y="3611718"/>
            <a:ext cx="40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1.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78937926-780A-466D-B391-D9F78BA17364}"/>
              </a:ext>
            </a:extLst>
          </p:cNvPr>
          <p:cNvSpPr/>
          <p:nvPr/>
        </p:nvSpPr>
        <p:spPr>
          <a:xfrm rot="7716575">
            <a:off x="5277794" y="3614622"/>
            <a:ext cx="609358" cy="1580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BB365A-BDB2-46C0-8E06-7D35027725B5}"/>
              </a:ext>
            </a:extLst>
          </p:cNvPr>
          <p:cNvSpPr txBox="1"/>
          <p:nvPr/>
        </p:nvSpPr>
        <p:spPr>
          <a:xfrm>
            <a:off x="5678138" y="3131658"/>
            <a:ext cx="40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2.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08A30F5F-D07B-453D-ACD7-8D507DCD618D}"/>
              </a:ext>
            </a:extLst>
          </p:cNvPr>
          <p:cNvSpPr/>
          <p:nvPr/>
        </p:nvSpPr>
        <p:spPr>
          <a:xfrm rot="7716575">
            <a:off x="8152343" y="3327224"/>
            <a:ext cx="609358" cy="1580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0F84F7-C682-4EF5-941C-83476E599AE9}"/>
              </a:ext>
            </a:extLst>
          </p:cNvPr>
          <p:cNvSpPr/>
          <p:nvPr/>
        </p:nvSpPr>
        <p:spPr>
          <a:xfrm>
            <a:off x="6399461" y="3695700"/>
            <a:ext cx="2218849" cy="9862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8055B4-C0E2-4916-B428-59DADEEE506C}"/>
              </a:ext>
            </a:extLst>
          </p:cNvPr>
          <p:cNvSpPr txBox="1"/>
          <p:nvPr/>
        </p:nvSpPr>
        <p:spPr>
          <a:xfrm>
            <a:off x="8583317" y="2805565"/>
            <a:ext cx="40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3.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5CF15379-241E-48FC-A389-D90B7174820F}"/>
              </a:ext>
            </a:extLst>
          </p:cNvPr>
          <p:cNvSpPr/>
          <p:nvPr/>
        </p:nvSpPr>
        <p:spPr>
          <a:xfrm rot="12339126">
            <a:off x="8170814" y="4989536"/>
            <a:ext cx="609358" cy="1580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1ED3157-82BE-4464-83D0-B205D20F63FE}"/>
              </a:ext>
            </a:extLst>
          </p:cNvPr>
          <p:cNvSpPr txBox="1"/>
          <p:nvPr/>
        </p:nvSpPr>
        <p:spPr>
          <a:xfrm>
            <a:off x="8669450" y="5111087"/>
            <a:ext cx="40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4.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CCC9050A-D9AA-4B9B-93F7-0A29303EC054}"/>
              </a:ext>
            </a:extLst>
          </p:cNvPr>
          <p:cNvSpPr/>
          <p:nvPr/>
        </p:nvSpPr>
        <p:spPr>
          <a:xfrm rot="7716575">
            <a:off x="11108903" y="1125043"/>
            <a:ext cx="609358" cy="15806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5A218-520B-4DBF-BCAE-6691AC404CDE}"/>
              </a:ext>
            </a:extLst>
          </p:cNvPr>
          <p:cNvSpPr txBox="1"/>
          <p:nvPr/>
        </p:nvSpPr>
        <p:spPr>
          <a:xfrm>
            <a:off x="11517972" y="649919"/>
            <a:ext cx="40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5.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16EC41-5B2F-4F08-8FA0-9155425BEEC4}"/>
              </a:ext>
            </a:extLst>
          </p:cNvPr>
          <p:cNvSpPr txBox="1"/>
          <p:nvPr/>
        </p:nvSpPr>
        <p:spPr>
          <a:xfrm>
            <a:off x="320039" y="5346411"/>
            <a:ext cx="2890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100" dirty="0"/>
              <a:t>Nakon pokretanja aplikacije kliknite na online </a:t>
            </a:r>
            <a:r>
              <a:rPr lang="hr-HR" sz="1100" dirty="0" err="1"/>
              <a:t>classroom</a:t>
            </a:r>
            <a:r>
              <a:rPr lang="hr-HR" sz="1100" dirty="0"/>
              <a:t> (aplikacija će biti na engleskom ili hrvatskom ovisno o tome koji jezik imate podešen na mobilnom uređaju)</a:t>
            </a:r>
            <a:endParaRPr lang="en-US" sz="11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F44C3F-C93B-4A3F-B607-03FA24B857C7}"/>
              </a:ext>
            </a:extLst>
          </p:cNvPr>
          <p:cNvSpPr txBox="1"/>
          <p:nvPr/>
        </p:nvSpPr>
        <p:spPr>
          <a:xfrm>
            <a:off x="3190177" y="5340864"/>
            <a:ext cx="28900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100" dirty="0"/>
              <a:t>Klikom na online </a:t>
            </a:r>
            <a:r>
              <a:rPr lang="hr-HR" sz="1100" dirty="0" err="1"/>
              <a:t>classroom</a:t>
            </a:r>
            <a:r>
              <a:rPr lang="hr-HR" sz="1100" dirty="0"/>
              <a:t> otvara se ekran s ponuđenim aktivnostima, aktivnosti, za više info o načinu bodovanja i o parametrima za pojedinu aktivnost možete pronaći na stranicama Katedre. Klikom na pojedinu aktivnost započinje mjerenje parametara. Kako bi aplikacija mogla mjeriti parametre potreban joj je pristup lokaciji.</a:t>
            </a:r>
            <a:endParaRPr lang="en-US" sz="11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34F4D7-F3B8-488C-AA96-DF188DAF69E9}"/>
              </a:ext>
            </a:extLst>
          </p:cNvPr>
          <p:cNvSpPr txBox="1"/>
          <p:nvPr/>
        </p:nvSpPr>
        <p:spPr>
          <a:xfrm>
            <a:off x="6078487" y="5340864"/>
            <a:ext cx="2890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100" dirty="0"/>
              <a:t>Parametri pojedine aktivnosti mijenjaju se u realnom vremenu kako bi student mogao vidjeti u kojem je trenutku zadovoljio tražene parametre. U trenutku kada ih zadovolji student može klikom na </a:t>
            </a:r>
            <a:r>
              <a:rPr lang="hr-HR" sz="1100" dirty="0" err="1"/>
              <a:t>finish</a:t>
            </a:r>
            <a:r>
              <a:rPr lang="hr-HR" sz="1100" dirty="0"/>
              <a:t> </a:t>
            </a:r>
            <a:r>
              <a:rPr lang="hr-HR" sz="1100" dirty="0" err="1"/>
              <a:t>activity</a:t>
            </a:r>
            <a:r>
              <a:rPr lang="hr-HR" sz="1100" dirty="0"/>
              <a:t> završiti aktivnost i predati ju na kontrolu.</a:t>
            </a:r>
            <a:endParaRPr lang="en-US" sz="11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5226B4-B4DB-4146-AB18-6F662EE79267}"/>
              </a:ext>
            </a:extLst>
          </p:cNvPr>
          <p:cNvSpPr txBox="1"/>
          <p:nvPr/>
        </p:nvSpPr>
        <p:spPr>
          <a:xfrm>
            <a:off x="8953036" y="5345495"/>
            <a:ext cx="2890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100" dirty="0"/>
              <a:t>Nakon predaje aktivnosti na kontrolu studentu aplikacija javlja je li aktivnost prihvaćena, odnosno jesu li svi parametri zadovoljeni. Ukoliko su svi zadovoljeni aplikacija prihvaća aktivnost, a ukoliko nisu aplikacija ne prihvaća aktivnost.</a:t>
            </a:r>
            <a:endParaRPr lang="en-US" sz="1100" dirty="0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937EDE5D-00AB-E788-554A-3DAA0179A7B5}"/>
              </a:ext>
            </a:extLst>
          </p:cNvPr>
          <p:cNvSpPr/>
          <p:nvPr/>
        </p:nvSpPr>
        <p:spPr>
          <a:xfrm>
            <a:off x="3604536" y="841973"/>
            <a:ext cx="2377467" cy="36095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5E85A3B8-B983-6209-5584-E39EF76441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45" y="956311"/>
            <a:ext cx="2481112" cy="346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9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4298-5918-4CD5-AE2C-70139A8F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623" y="264643"/>
            <a:ext cx="4751962" cy="426058"/>
          </a:xfrm>
        </p:spPr>
        <p:txBody>
          <a:bodyPr>
            <a:normAutofit/>
          </a:bodyPr>
          <a:lstStyle/>
          <a:p>
            <a:r>
              <a:rPr lang="hr-HR" sz="2400" b="1" dirty="0"/>
              <a:t>Podešavanje lokacije Android 10 i više</a:t>
            </a:r>
            <a:endParaRPr lang="en-US" sz="2400" b="1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DD5E42AB-D686-45AE-B69F-7392BA9970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01" y="866633"/>
            <a:ext cx="2109603" cy="4688006"/>
          </a:xfrm>
          <a:prstGeom prst="rect">
            <a:avLst/>
          </a:prstGeom>
        </p:spPr>
      </p:pic>
      <p:pic>
        <p:nvPicPr>
          <p:cNvPr id="11" name="Picture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4F787C5-EF2B-4894-9CF9-5911333E6A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055" y="866632"/>
            <a:ext cx="2109603" cy="4688006"/>
          </a:xfrm>
          <a:prstGeom prst="rect">
            <a:avLst/>
          </a:prstGeom>
        </p:spPr>
      </p:pic>
      <p:pic>
        <p:nvPicPr>
          <p:cNvPr id="1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1C15B9E-02BF-483C-A072-215AE060A9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704" y="866633"/>
            <a:ext cx="2109603" cy="4688006"/>
          </a:xfrm>
          <a:prstGeom prst="rect">
            <a:avLst/>
          </a:prstGeom>
        </p:spPr>
      </p:pic>
      <p:pic>
        <p:nvPicPr>
          <p:cNvPr id="15" name="Picture 1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B5B021B4-F7DA-4F48-9184-29B517B90E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353" y="866633"/>
            <a:ext cx="2109603" cy="46880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AA81CF9-C02C-42F9-B228-1B27A33B9814}"/>
              </a:ext>
            </a:extLst>
          </p:cNvPr>
          <p:cNvSpPr/>
          <p:nvPr/>
        </p:nvSpPr>
        <p:spPr>
          <a:xfrm>
            <a:off x="1323833" y="4203511"/>
            <a:ext cx="1276065" cy="2866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799E0C35-3CE4-4755-A633-FD439821A0A8}"/>
              </a:ext>
            </a:extLst>
          </p:cNvPr>
          <p:cNvSpPr/>
          <p:nvPr/>
        </p:nvSpPr>
        <p:spPr>
          <a:xfrm>
            <a:off x="3111476" y="3084176"/>
            <a:ext cx="410004" cy="2529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C7F73C-5192-4594-A7C3-B165E35F7E4D}"/>
              </a:ext>
            </a:extLst>
          </p:cNvPr>
          <p:cNvSpPr/>
          <p:nvPr/>
        </p:nvSpPr>
        <p:spPr>
          <a:xfrm>
            <a:off x="3616352" y="3067333"/>
            <a:ext cx="2109603" cy="426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3BB9F11-4B75-478A-A4E2-46DB35B134EA}"/>
              </a:ext>
            </a:extLst>
          </p:cNvPr>
          <p:cNvSpPr/>
          <p:nvPr/>
        </p:nvSpPr>
        <p:spPr>
          <a:xfrm>
            <a:off x="5820827" y="3084176"/>
            <a:ext cx="410004" cy="2529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6C3C13-3479-4E6B-901A-118750A524BA}"/>
              </a:ext>
            </a:extLst>
          </p:cNvPr>
          <p:cNvSpPr/>
          <p:nvPr/>
        </p:nvSpPr>
        <p:spPr>
          <a:xfrm>
            <a:off x="6325704" y="1829006"/>
            <a:ext cx="2109603" cy="426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12558F3-A3C1-4DFE-B6C9-304183636ABC}"/>
              </a:ext>
            </a:extLst>
          </p:cNvPr>
          <p:cNvSpPr/>
          <p:nvPr/>
        </p:nvSpPr>
        <p:spPr>
          <a:xfrm>
            <a:off x="8530179" y="3084175"/>
            <a:ext cx="410004" cy="2529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EF3B8E-AB6A-4C46-8D0C-357D590AF1AB}"/>
              </a:ext>
            </a:extLst>
          </p:cNvPr>
          <p:cNvSpPr/>
          <p:nvPr/>
        </p:nvSpPr>
        <p:spPr>
          <a:xfrm>
            <a:off x="9035055" y="2997605"/>
            <a:ext cx="2109603" cy="426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F639E4-F9B8-42F0-8356-6A8B7AB8AFFC}"/>
              </a:ext>
            </a:extLst>
          </p:cNvPr>
          <p:cNvSpPr txBox="1"/>
          <p:nvPr/>
        </p:nvSpPr>
        <p:spPr>
          <a:xfrm>
            <a:off x="516783" y="5730570"/>
            <a:ext cx="2890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100" dirty="0"/>
              <a:t>Nakon pokretanja online nastave unutar aplikacije kliknite na „</a:t>
            </a:r>
            <a:r>
              <a:rPr lang="hr-HR" sz="1100" dirty="0" err="1"/>
              <a:t>While</a:t>
            </a:r>
            <a:r>
              <a:rPr lang="hr-HR" sz="1100" dirty="0"/>
              <a:t> </a:t>
            </a:r>
            <a:r>
              <a:rPr lang="hr-HR" sz="1100" dirty="0" err="1"/>
              <a:t>using</a:t>
            </a:r>
            <a:r>
              <a:rPr lang="hr-HR" sz="1100" dirty="0"/>
              <a:t> </a:t>
            </a:r>
            <a:r>
              <a:rPr lang="hr-HR" sz="1100" dirty="0" err="1"/>
              <a:t>the</a:t>
            </a:r>
            <a:r>
              <a:rPr lang="hr-HR" sz="1100" dirty="0"/>
              <a:t> </a:t>
            </a:r>
            <a:r>
              <a:rPr lang="hr-HR" sz="1100" dirty="0" err="1"/>
              <a:t>app</a:t>
            </a:r>
            <a:r>
              <a:rPr lang="hr-HR" sz="1100" dirty="0"/>
              <a:t>”</a:t>
            </a:r>
            <a:endParaRPr lang="en-US" sz="11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57F3D6-E377-49CE-8300-1F3303A4ECEC}"/>
              </a:ext>
            </a:extLst>
          </p:cNvPr>
          <p:cNvSpPr txBox="1"/>
          <p:nvPr/>
        </p:nvSpPr>
        <p:spPr>
          <a:xfrm>
            <a:off x="3616352" y="5730570"/>
            <a:ext cx="75283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100" dirty="0"/>
              <a:t>Prije pokretanja vježbe, kako biste bili u mogućnosti ugasiti ekran mobitela tijekom samog vježbanja potrebno je otići u postavke i upaliti opciju „</a:t>
            </a:r>
            <a:r>
              <a:rPr lang="hr-HR" sz="1100" dirty="0" err="1"/>
              <a:t>Allow</a:t>
            </a:r>
            <a:r>
              <a:rPr lang="hr-HR" sz="1100" dirty="0"/>
              <a:t> </a:t>
            </a:r>
            <a:r>
              <a:rPr lang="hr-HR" sz="1100" dirty="0" err="1"/>
              <a:t>all</a:t>
            </a:r>
            <a:r>
              <a:rPr lang="hr-HR" sz="1100" dirty="0"/>
              <a:t> </a:t>
            </a:r>
            <a:r>
              <a:rPr lang="hr-HR" sz="1100" dirty="0" err="1"/>
              <a:t>the</a:t>
            </a:r>
            <a:r>
              <a:rPr lang="hr-HR" sz="1100" dirty="0"/>
              <a:t> time”. Sami postupak je opisan u sljedećim koracima, ali može se neznatno razlikovati s obzirom kojim mobilni uređaj posjedujete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6485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7140836-1AD8-406A-BE91-AFB8529F9F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23" y="1167327"/>
            <a:ext cx="2109603" cy="4688006"/>
          </a:xfrm>
          <a:prstGeom prst="rect">
            <a:avLst/>
          </a:prstGeom>
        </p:spPr>
      </p:pic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0AE92D4-F117-4002-A219-7FF57815E5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23" y="1167327"/>
            <a:ext cx="2109603" cy="4688006"/>
          </a:xfrm>
          <a:prstGeom prst="rect">
            <a:avLst/>
          </a:prstGeom>
        </p:spPr>
      </p:pic>
      <p:pic>
        <p:nvPicPr>
          <p:cNvPr id="6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B6356718-E566-4F21-A5CC-322C5AD3B2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23" y="1167327"/>
            <a:ext cx="2109603" cy="4688006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9CC5945C-A6AC-4050-9460-3DF7BC95420E}"/>
              </a:ext>
            </a:extLst>
          </p:cNvPr>
          <p:cNvSpPr/>
          <p:nvPr/>
        </p:nvSpPr>
        <p:spPr>
          <a:xfrm>
            <a:off x="2885972" y="3384870"/>
            <a:ext cx="410004" cy="2529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8AA003-F4BB-41E2-BE7A-70C3D4AD5434}"/>
              </a:ext>
            </a:extLst>
          </p:cNvPr>
          <p:cNvSpPr/>
          <p:nvPr/>
        </p:nvSpPr>
        <p:spPr>
          <a:xfrm>
            <a:off x="640623" y="2755369"/>
            <a:ext cx="2109603" cy="426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C94FE36-A720-47F7-8706-418445DDA0F3}"/>
              </a:ext>
            </a:extLst>
          </p:cNvPr>
          <p:cNvSpPr/>
          <p:nvPr/>
        </p:nvSpPr>
        <p:spPr>
          <a:xfrm>
            <a:off x="5677072" y="3384870"/>
            <a:ext cx="410004" cy="2529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0BA0AE-F3FF-43FA-BF97-E5CB0747824A}"/>
              </a:ext>
            </a:extLst>
          </p:cNvPr>
          <p:cNvSpPr/>
          <p:nvPr/>
        </p:nvSpPr>
        <p:spPr>
          <a:xfrm>
            <a:off x="3431722" y="2795059"/>
            <a:ext cx="2109603" cy="426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D0167DF-AB84-4B34-B635-D2239DADC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623" y="264643"/>
            <a:ext cx="4751962" cy="426058"/>
          </a:xfrm>
        </p:spPr>
        <p:txBody>
          <a:bodyPr>
            <a:normAutofit/>
          </a:bodyPr>
          <a:lstStyle/>
          <a:p>
            <a:r>
              <a:rPr lang="hr-HR" sz="2400" b="1" dirty="0"/>
              <a:t>Podešavanje lokacije Android 10 i više</a:t>
            </a:r>
            <a:endParaRPr lang="en-US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A81730-7BBE-4E33-8678-FCBC0A2466CA}"/>
              </a:ext>
            </a:extLst>
          </p:cNvPr>
          <p:cNvSpPr txBox="1"/>
          <p:nvPr/>
        </p:nvSpPr>
        <p:spPr>
          <a:xfrm>
            <a:off x="8728829" y="2211931"/>
            <a:ext cx="28225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200" dirty="0"/>
              <a:t>Nakon podešavanje aplikacije na „</a:t>
            </a:r>
            <a:r>
              <a:rPr lang="hr-HR" sz="1200" b="1" dirty="0" err="1"/>
              <a:t>Allow</a:t>
            </a:r>
            <a:r>
              <a:rPr lang="hr-HR" sz="1200" b="1" dirty="0"/>
              <a:t> </a:t>
            </a:r>
            <a:r>
              <a:rPr lang="hr-HR" sz="1200" b="1" dirty="0" err="1"/>
              <a:t>all</a:t>
            </a:r>
            <a:r>
              <a:rPr lang="hr-HR" sz="1200" b="1" dirty="0"/>
              <a:t> </a:t>
            </a:r>
            <a:r>
              <a:rPr lang="hr-HR" sz="1200" b="1" dirty="0" err="1"/>
              <a:t>the</a:t>
            </a:r>
            <a:r>
              <a:rPr lang="hr-HR" sz="1200" b="1" dirty="0"/>
              <a:t> time” </a:t>
            </a:r>
            <a:r>
              <a:rPr lang="hr-HR" sz="1200" dirty="0"/>
              <a:t>aplikacija će biti u mogućnosti funkcionirati ispravno i kada je ekran ugašen, u protivnom kada ugasite ekran aplikacija neće biti u mogućnosti pratiti vašu aktivnost.</a:t>
            </a:r>
          </a:p>
          <a:p>
            <a:pPr algn="just"/>
            <a:r>
              <a:rPr lang="hr-HR" sz="1200" dirty="0"/>
              <a:t>Podešavanje dopuštenja za lokaciju na ovaj način je potrebno </a:t>
            </a:r>
            <a:r>
              <a:rPr lang="hr-HR" sz="1200"/>
              <a:t>zbog „političkih promjena” </a:t>
            </a:r>
            <a:r>
              <a:rPr lang="hr-HR" sz="1200" dirty="0"/>
              <a:t>unutar samog Android operativnog sustava.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51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294</Words>
  <Application>Microsoft Office PowerPoint</Application>
  <PresentationFormat>Široki zaslon</PresentationFormat>
  <Paragraphs>15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prezentacija</vt:lpstr>
      <vt:lpstr>Podešavanje lokacije Android 10 i više</vt:lpstr>
      <vt:lpstr>Podešavanje lokacije Android 10 i više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Dujo Bilić</dc:creator>
  <cp:lastModifiedBy>Svetlana Božić Fuštar</cp:lastModifiedBy>
  <cp:revision>6</cp:revision>
  <dcterms:created xsi:type="dcterms:W3CDTF">2021-11-09T06:04:19Z</dcterms:created>
  <dcterms:modified xsi:type="dcterms:W3CDTF">2022-09-15T13:21:52Z</dcterms:modified>
</cp:coreProperties>
</file>